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9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47F74D-72C3-BB72-15D6-E21781DC96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3C8E85-0E0C-A4D8-FA1A-3B89BAD688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84D5A8-B0AD-444E-D1A3-3F2CC3867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DC2D7D-1CEB-2995-7523-1BB62D0D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F57C97-0565-FC02-4C3F-CE0E64449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3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0D3362-2AD6-8A9A-BE79-F2AF96D63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9FD5034-66F2-4A30-7ED2-4573528B7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17A21C-54BD-FB3A-3808-9338E547C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0C2F51-2447-F6A5-8EE2-5E8A07B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9A9B2B1-F25B-6B48-0B93-EF00CF084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848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8FCB9EB-091A-0B33-E4D2-E4E244114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B28BA44-107A-6299-6F79-E2CA734A1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23F7E1-6C35-0A5C-CAB3-7C5C4D1FC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4EAF17-8861-C386-AD08-71877C5E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9CFB37-B3BB-98CD-25F7-AB6F23804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174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CBC403-EF54-30CE-5DE3-FF0B83943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F6A2F1E-E696-D09F-7589-635D9DA5F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B28092-74CE-A20C-95A0-8C09F670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934D27E-5C7B-CFEF-B37D-1DF36BF8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CF52AD-174E-9830-F030-841528E65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918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7D1384-4FCF-5CBB-BB48-1265BDF1C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6255E4A-3F34-DAD5-BB85-7344B94BE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CDF4FA8-2565-7902-6BD3-2B4B9922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8D6226-12AB-8E2A-946A-70CDA2C44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230200-E0B5-24D0-EF16-DB7D3D8A7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243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CA3456-6B2F-805F-26A6-1BD3068DD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8F1E33-30BB-64F1-3A98-71E859ECC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2F36F88-A270-D9A9-B6AF-032B4B61E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51D4C66-A83B-E07A-0D77-A3019972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9163558-BBE1-4507-C710-893C48EC5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08ADD11-1D30-067B-7FBE-8BCA5E01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583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2C3BE8-8783-D27D-BA1C-5401CAA8F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B89E46A-7E48-8776-516C-9E8988EBA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90CA120-BFDD-8B59-5C15-0584DBF91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54B22B1-A28F-40F3-53A7-48A55FD9A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F0CE7A6-CBC6-D868-DA01-E787EF191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BC753EB-4E31-0F68-6034-88365F42C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4B9CC7-FF50-F1AA-0F68-814C031D1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B05CF10-665B-CB6D-0BDE-F078447FE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1992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55FA28-9EE0-0CD2-A13C-D83A29A4F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0C175A2-7EC5-4A2C-7601-D4B30F95B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35EE71-E5EA-0DEF-3896-E3C2CEC5E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2F9AAC-21B4-126A-0F59-3B48866FA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5897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D459F7E-725B-6713-EB2B-78883E56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74F0754-FDEB-6C81-2DAF-DBBDFB2E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133EACE-518C-CCC6-F2BF-D28AAC1FF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6265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C05D24-D682-35E8-4060-B8BEFE86F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B6473CE-E92D-6D20-F6DF-EF205E9B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0171492-EDD3-60E5-A6DF-417BAACE9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A7B89C-F830-B43B-8E8B-246F65064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7BCBCD-1119-9290-0444-842CF43E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821D022-F6C7-0570-0716-CA58C65B4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4573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538238-012E-9651-8BC3-3E70A743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6C23107-8082-9ED2-F712-A75A8A00B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9C003E2-CEA5-EEBD-29C3-DE158B761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7C322F-67FC-EDC3-062C-C474A9A3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60EE55C-0B2F-10E1-D757-AADC352B8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2C0094B-7B90-5657-C82F-95B76C8ED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4872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1E192FF-9750-FB99-08E2-C8C98768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ECD6A6-1E4E-608D-0E1C-C1E93A3BE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A692AE-B42F-570C-FFD4-3380EED59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C1D56-1965-4B8F-85AE-745765A91552}" type="datetimeFigureOut">
              <a:rPr lang="it-IT" smtClean="0"/>
              <a:t>21/11/2025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367FFB-9A68-8126-D63D-F2CED9B9E6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1DD291-1E9C-0131-E4DF-B9E56F3DE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5914B-BCE3-4194-85B3-B2CF7206FF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0321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682D1-F476-9491-3977-FEC97E7E90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46803FA-47E9-ED86-77DC-D23C48D765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464AC7E-BEAE-1E9A-47B9-4F24234DE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63" t="-418" r="619" b="28739"/>
          <a:stretch>
            <a:fillRect/>
          </a:stretch>
        </p:blipFill>
        <p:spPr>
          <a:xfrm>
            <a:off x="2942580" y="144379"/>
            <a:ext cx="4516999" cy="491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196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Marlene Masino</dc:creator>
  <cp:lastModifiedBy>Marlene Masino</cp:lastModifiedBy>
  <cp:revision>1</cp:revision>
  <dcterms:created xsi:type="dcterms:W3CDTF">2025-11-21T19:00:03Z</dcterms:created>
  <dcterms:modified xsi:type="dcterms:W3CDTF">2025-11-21T19:04:37Z</dcterms:modified>
</cp:coreProperties>
</file>

<file path=docProps/thumbnail.jpeg>
</file>